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11227</TotalTime>
  <Words>310</Words>
  <Application>Microsoft Office PowerPoint</Application>
  <PresentationFormat>Widescreen</PresentationFormat>
  <Paragraphs>85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48</cp:revision>
  <dcterms:created xsi:type="dcterms:W3CDTF">2024-08-14T01:35:17Z</dcterms:created>
  <dcterms:modified xsi:type="dcterms:W3CDTF">2024-09-02T06:33:20Z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